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2" r:id="rId3"/>
    <p:sldId id="265" r:id="rId4"/>
    <p:sldId id="263" r:id="rId5"/>
    <p:sldId id="266" r:id="rId6"/>
    <p:sldId id="260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1/27/2008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1/27/2008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arborobjects.com/" TargetMode="External"/><Relationship Id="rId3" Type="http://schemas.openxmlformats.org/officeDocument/2006/relationships/hyperlink" Target="http://www.spherion.com/" TargetMode="External"/><Relationship Id="rId7" Type="http://schemas.openxmlformats.org/officeDocument/2006/relationships/hyperlink" Target="http://www.quickstart.com/" TargetMode="External"/><Relationship Id="rId2" Type="http://schemas.openxmlformats.org/officeDocument/2006/relationships/hyperlink" Target="http://www.fullerton.ed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dsa.com/" TargetMode="External"/><Relationship Id="rId5" Type="http://schemas.openxmlformats.org/officeDocument/2006/relationships/hyperlink" Target="http://www.neudesic.com/" TargetMode="External"/><Relationship Id="rId10" Type="http://schemas.openxmlformats.org/officeDocument/2006/relationships/hyperlink" Target="http://www.idesign.net/" TargetMode="External"/><Relationship Id="rId4" Type="http://schemas.openxmlformats.org/officeDocument/2006/relationships/hyperlink" Target="http://www.microsoft.com/" TargetMode="External"/><Relationship Id="rId9" Type="http://schemas.openxmlformats.org/officeDocument/2006/relationships/hyperlink" Target="http://www.ocgpro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SQL </a:t>
            </a:r>
            <a:r>
              <a:rPr lang="en-US" dirty="0" smtClean="0"/>
              <a:t>Server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 Service Broker in the Real World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Architect</a:t>
            </a:r>
          </a:p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Quest Software SQL Server MVP</a:t>
            </a:r>
          </a:p>
          <a:p>
            <a:r>
              <a:rPr lang="en-US" dirty="0" smtClean="0"/>
              <a:t>MCSA,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Broker Concepts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Similar to other queuing technologies</a:t>
            </a:r>
          </a:p>
          <a:p>
            <a:r>
              <a:rPr lang="en-US" dirty="0" smtClean="0"/>
              <a:t>Data is processed using SEND and RECEIVE instead of SELECT and INSERT</a:t>
            </a:r>
          </a:p>
          <a:p>
            <a:r>
              <a:rPr lang="en-US" dirty="0" smtClean="0"/>
              <a:t>Data is sent as an XML data in a binary format.</a:t>
            </a:r>
          </a:p>
          <a:p>
            <a:r>
              <a:rPr lang="en-US" dirty="0" smtClean="0"/>
              <a:t>Queues can be processed automatically or on demand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Broker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Messages can be sent within the database, to another database on the server, or to a database on a remote server</a:t>
            </a:r>
          </a:p>
          <a:p>
            <a:r>
              <a:rPr lang="en-US" dirty="0" smtClean="0"/>
              <a:t>Delivery is guaranteed, and in the order sent</a:t>
            </a:r>
          </a:p>
          <a:p>
            <a:r>
              <a:rPr lang="en-US" dirty="0" smtClean="0"/>
              <a:t>Messages are processed once and only once, in the order received</a:t>
            </a:r>
          </a:p>
          <a:p>
            <a:r>
              <a:rPr lang="en-US" dirty="0" smtClean="0"/>
              <a:t>Messages can range in size from single bytes to mega-bytes in size (max size of ~1GB per message)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SSB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* from </a:t>
            </a:r>
            <a:r>
              <a:rPr lang="en-US" dirty="0" err="1" smtClean="0"/>
              <a:t>sys.conversation_endpoints</a:t>
            </a:r>
            <a:endParaRPr lang="en-US" dirty="0" smtClean="0"/>
          </a:p>
          <a:p>
            <a:r>
              <a:rPr lang="en-US" dirty="0" smtClean="0"/>
              <a:t>select * from </a:t>
            </a:r>
            <a:r>
              <a:rPr lang="en-US" dirty="0" err="1" smtClean="0"/>
              <a:t>sys.transmission_queue</a:t>
            </a:r>
            <a:endParaRPr lang="en-US" dirty="0" smtClean="0"/>
          </a:p>
          <a:p>
            <a:r>
              <a:rPr lang="en-US" dirty="0" smtClean="0"/>
              <a:t>Select * from </a:t>
            </a:r>
            <a:r>
              <a:rPr lang="en-US" dirty="0" err="1" smtClean="0"/>
              <a:t>dbo.</a:t>
            </a:r>
            <a:r>
              <a:rPr lang="en-US" i="1" dirty="0" err="1" smtClean="0"/>
              <a:t>QueueName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Server Web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http://www.microsoft.com/sql</a:t>
            </a:r>
          </a:p>
          <a:p>
            <a:r>
              <a:rPr lang="en-US" sz="2400" dirty="0" smtClean="0"/>
              <a:t>http://ITKnowledgeExchange.techtarget.com/sql-server/</a:t>
            </a:r>
          </a:p>
          <a:p>
            <a:r>
              <a:rPr lang="en-US" sz="2400" dirty="0" smtClean="0"/>
              <a:t>http://www.microsoft.com/heroeshappenhere/register/</a:t>
            </a:r>
          </a:p>
          <a:p>
            <a:r>
              <a:rPr lang="en-US" sz="2400" dirty="0" smtClean="0"/>
              <a:t>http://www.searchsqlserver.com/</a:t>
            </a:r>
          </a:p>
          <a:p>
            <a:r>
              <a:rPr lang="en-US" sz="2400" dirty="0" smtClean="0"/>
              <a:t>http://technet.microsoft.com/en-us/library/ms166044.aspx - Good SSB troubleshooting site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Thanks For Coming!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95300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PRIZES!!!!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Don’t forget we draw prizes on Sunday afternoon, including great products like </a:t>
            </a:r>
            <a:r>
              <a:rPr lang="en-US" dirty="0" err="1" smtClean="0"/>
              <a:t>Acronis</a:t>
            </a:r>
            <a:r>
              <a:rPr lang="en-US" dirty="0" smtClean="0"/>
              <a:t> and </a:t>
            </a:r>
            <a:r>
              <a:rPr lang="en-US" dirty="0" err="1" smtClean="0"/>
              <a:t>CodeSmith</a:t>
            </a:r>
            <a:r>
              <a:rPr lang="en-US" dirty="0" smtClean="0"/>
              <a:t> Tools, plus many new books!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THANKS AGAIN TO OUR CONTRIBUTORS!!!!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Cal State Fullerton (</a:t>
            </a:r>
            <a:r>
              <a:rPr lang="en-US" u="sng" dirty="0" smtClean="0">
                <a:hlinkClick r:id="rId2"/>
              </a:rPr>
              <a:t>http://www.fullerton.edu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Spherion (</a:t>
            </a:r>
            <a:r>
              <a:rPr lang="en-US" u="sng" dirty="0" smtClean="0">
                <a:hlinkClick r:id="rId3"/>
              </a:rPr>
              <a:t>www.spherion.com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Microsoft (</a:t>
            </a:r>
            <a:r>
              <a:rPr lang="en-US" u="sng" dirty="0" smtClean="0">
                <a:hlinkClick r:id="rId4"/>
              </a:rPr>
              <a:t>www.microsoft.com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Neudesic</a:t>
            </a:r>
            <a:r>
              <a:rPr lang="en-US" dirty="0" smtClean="0"/>
              <a:t> (</a:t>
            </a:r>
            <a:r>
              <a:rPr lang="en-US" u="sng" dirty="0" smtClean="0">
                <a:hlinkClick r:id="rId5"/>
              </a:rPr>
              <a:t>www.neudesic.com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PDSA Inc. (</a:t>
            </a:r>
            <a:r>
              <a:rPr lang="en-US" u="sng" dirty="0" smtClean="0">
                <a:hlinkClick r:id="rId6"/>
              </a:rPr>
              <a:t>www.pdsa.com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QuickStart</a:t>
            </a:r>
            <a:r>
              <a:rPr lang="en-US" dirty="0" smtClean="0"/>
              <a:t> (</a:t>
            </a:r>
            <a:r>
              <a:rPr lang="en-US" u="sng" dirty="0" smtClean="0">
                <a:hlinkClick r:id="rId7"/>
              </a:rPr>
              <a:t>www.quickstart.com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Harbor Objects (</a:t>
            </a:r>
            <a:r>
              <a:rPr lang="en-US" u="sng" dirty="0" smtClean="0">
                <a:hlinkClick r:id="rId8"/>
              </a:rPr>
              <a:t>www.harborobjects.com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Odyssey Consulting Group (</a:t>
            </a:r>
            <a:r>
              <a:rPr lang="en-US" u="sng" dirty="0" smtClean="0">
                <a:hlinkClick r:id="rId9"/>
              </a:rPr>
              <a:t>www.ocgpros.com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IDesign Inc. (</a:t>
            </a:r>
            <a:r>
              <a:rPr lang="en-US" u="sng" dirty="0" smtClean="0">
                <a:hlinkClick r:id="rId10"/>
              </a:rPr>
              <a:t>www.idesign.net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QL Server 2008 Resource Governor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SQL Server 2008 Resource Governor</Template>
  <TotalTime>300</TotalTime>
  <Words>256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SQL Server 2008 Resource Governor</vt:lpstr>
      <vt:lpstr>SQL Server  Service Broker in the Real World</vt:lpstr>
      <vt:lpstr>Service Broker Concepts</vt:lpstr>
      <vt:lpstr>Service Broker Concepts</vt:lpstr>
      <vt:lpstr>Important SSB Queries</vt:lpstr>
      <vt:lpstr>Demo…</vt:lpstr>
      <vt:lpstr>SQL Server Web Sites</vt:lpstr>
      <vt:lpstr>Thanks For Coming!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2008 Resource Governor</dc:title>
  <dc:creator>Denny</dc:creator>
  <cp:lastModifiedBy>Denny</cp:lastModifiedBy>
  <cp:revision>24</cp:revision>
  <dcterms:created xsi:type="dcterms:W3CDTF">2008-01-19T02:13:26Z</dcterms:created>
  <dcterms:modified xsi:type="dcterms:W3CDTF">2008-01-27T21:30:48Z</dcterms:modified>
</cp:coreProperties>
</file>